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6" r:id="rId2"/>
    <p:sldId id="288" r:id="rId3"/>
    <p:sldId id="290" r:id="rId4"/>
    <p:sldId id="291" r:id="rId5"/>
    <p:sldId id="29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67146-FF48-4097-B8EF-F345F90AA6C8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07308-B368-4126-9F8A-758752CE7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64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11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61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6EBE6-27A4-4742-A747-9BEA08011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A77B56-67C6-42B7-8B04-89060EB8F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B8ACA-EB06-4245-AEFD-837E35D7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8A9CB-EEFD-4056-B60B-C9AFCCD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324D9-6FF6-4E31-B765-E274502F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EBC9B-9DC4-4E39-91C9-B769AD1D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F4FCDA-7742-4E87-B6E3-F8D1D0E48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FBA7B-59C8-48DE-A020-AD6AE74A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38990-5FA6-4F5A-89C3-24E589EF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B7206-4B0D-457E-9108-8B038493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4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C7FAD0-B045-417E-9C2B-9ADDA1B1B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C8C544-1AA5-454F-BB2C-8FB9A31C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782B9-6085-48A3-9426-E22E3F77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389237-75B8-4A47-B7EC-ED40ABA9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C6F448-7106-4033-AA2F-F109EAE5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제목 및 부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5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19052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제목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171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5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2pPr>
            <a:lvl3pPr marL="685800" lvl="2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3pPr>
            <a:lvl4pPr marL="914400" lvl="3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4pPr>
            <a:lvl5pPr marL="1143000" lvl="4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6000750" y="6209709"/>
            <a:ext cx="184253" cy="51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9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9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5A918-99B7-4ED1-A2AC-435CBF7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E0D9E-7373-46E8-86FA-206F801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24260-6B88-4AA2-A90A-DD10E77B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01EA0-0B82-4BB2-ACEB-32F48A3C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CA5CA-7F5C-4A6B-BAC4-C09B0479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5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84098-0157-4159-AF72-F847149F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CD271-13D2-4DD8-BEDC-D98F6BA94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6AF81-BA68-456A-BC3C-5C618917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458D6-F59E-494A-9A8B-BC4D4066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4ADAE-AEBF-4CA5-92B7-379805F4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0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D06B0-114D-413F-8E9F-51F0D5EC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BB432-E993-4CF4-9D27-3182F09E9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7D9EB-AA54-47C3-9EE6-54D84BFC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5B4BB8-0A9A-4338-B3B9-E2AF26A1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C7267-1657-48BE-A987-BD50E0BE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E8351-F056-4DD4-9AF2-72575784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6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7A8AC-ED71-4D2C-A89A-2A65904F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0324A2-2E0A-44C1-BD78-6E131A7F4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74ACE6-01F1-4E6A-8E7B-5A1CADC9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D95172-1978-40F3-A295-B122C703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18D75-F256-48FC-8CB0-9ED21EC3C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5C604A-B6CD-45D8-AF4A-15C7CEC3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0CF399-479F-405C-869A-4743B0CB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944623-A38F-462E-9CF6-3ADE522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96A3E-6E9B-4291-90D3-146B6116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27FCD-B3D3-4813-8BB0-F6A64C29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39D3C9-F70E-4B11-80D3-0604BDE1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1FFB7E-4B18-4613-9301-F24FD0D8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3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D62004-485A-4352-8335-F6E90462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527A4C-2265-41A4-A89F-33A70839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8C34C6-71AE-4E7C-9D3A-0FCEF77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9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AB2-76C6-4964-9910-512044E8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59BFF-2D2D-44A3-A9E6-CA00AE73C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3211C6-8CD2-416C-B624-651617804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2081BE-1FA9-449D-8D4A-FC04FBB8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207FC-C616-4AD5-9120-E0B4FC89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C9353-BC33-41B0-B886-6FC85D96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95461-4D2F-49CA-8A61-184B474A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B07180-D732-45AE-AB17-3D9C1CB4F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6B3B02-388A-4680-BF2E-71D9FE114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094AD-C433-4450-A0DE-CC45A08F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3EF3DC-6D4B-4A93-B4C2-378AE8D1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0F77AB-C936-463F-A5C1-063367F7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58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5B6B0D-868B-4C8A-B019-C20DEDED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9336F5-C2A0-485F-A1A6-501A5C827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067FD-2B66-46DD-B9B6-A5B5DA593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9656-69F4-40CA-B1BA-A8C617839E6E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DF236-02C3-4E44-99C6-3EBB2FA52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F1A2A-C5C0-41F4-AB7B-AC7BB93A2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3AE2E-C168-4337-BA20-6EB06AB2DD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1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2997838" y="2701691"/>
            <a:ext cx="6196350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>
              <a:lnSpc>
                <a:spcPct val="90000"/>
              </a:lnSpc>
              <a:buClr>
                <a:srgbClr val="97A1A9"/>
              </a:buClr>
              <a:buSzPts val="6000"/>
            </a:pPr>
            <a:r>
              <a:rPr lang="en-US" altLang="ko-KR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-KR" altLang="en-US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차시 </a:t>
            </a:r>
            <a:r>
              <a:rPr lang="en-US" altLang="ko-KR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30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와 친해지기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935613" y="3278541"/>
            <a:ext cx="8320800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9000"/>
            </a:pP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API 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👋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9481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기업에서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개발자들이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이용할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있도록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개발한</a:t>
            </a: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API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로컬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인공지능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로그인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SNS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공유 기능 등 다양한 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지원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우리가 이 강의에서 사용할 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는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</a:t>
            </a:r>
            <a:r>
              <a:rPr lang="en-US" altLang="ko-KR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7623309" y="4738818"/>
            <a:ext cx="19527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카카오 </a:t>
            </a:r>
            <a:r>
              <a:rPr kumimoji="1" lang="en-US" altLang="ko-KR" sz="1500" dirty="0"/>
              <a:t>API </a:t>
            </a:r>
            <a:r>
              <a:rPr kumimoji="1" lang="ko-KR" altLang="en-US" sz="1500" dirty="0"/>
              <a:t>홈페이지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1B404-9CE7-F84E-A8F4-246696D5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419" y="1722873"/>
            <a:ext cx="5022741" cy="26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지도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시작하기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</a:t>
            </a:r>
            <a:r>
              <a:rPr lang="en-US" altLang="ko-KR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developers.kakao.com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 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접속 후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회원가입 진행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회원가입 완료한 후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지도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탭으로 접속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바로가기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  https://</a:t>
            </a:r>
            <a:r>
              <a:rPr lang="en-US" altLang="ko-KR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developers.kakao.com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/product/map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7623309" y="4738818"/>
            <a:ext cx="19527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카카오 </a:t>
            </a:r>
            <a:r>
              <a:rPr kumimoji="1" lang="en-US" altLang="ko-KR" sz="1500" dirty="0"/>
              <a:t>API </a:t>
            </a:r>
            <a:r>
              <a:rPr kumimoji="1" lang="ko-KR" altLang="en-US" sz="1500" dirty="0"/>
              <a:t>홈페이지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1B404-9CE7-F84E-A8F4-246696D5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419" y="1722873"/>
            <a:ext cx="5022741" cy="26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지도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시작하기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접속한 후 맨 밑 페이지로 내려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사용하기의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‘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시작하기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’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접속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‘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새 애플리케이션 추가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’ 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접속</a:t>
            </a:r>
            <a:endParaRPr lang="en-US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7623309" y="4738818"/>
            <a:ext cx="19527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카카오 </a:t>
            </a:r>
            <a:r>
              <a:rPr kumimoji="1" lang="en-US" altLang="ko-KR" sz="1500" dirty="0"/>
              <a:t>API </a:t>
            </a:r>
            <a:r>
              <a:rPr kumimoji="1" lang="ko-KR" altLang="en-US" sz="1500" dirty="0"/>
              <a:t>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822F5-5D6A-2949-8CBF-7E7EFD20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423" y="2255583"/>
            <a:ext cx="543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1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8930" y="6140064"/>
            <a:ext cx="2254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6474290" y="0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600" y="533400"/>
            <a:ext cx="26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</a:t>
            </a:r>
            <a:r>
              <a:rPr lang="en-US" altLang="ko-KR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-KR" altLang="en-US" sz="175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소개</a:t>
            </a:r>
            <a:endParaRPr sz="9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609600" y="902663"/>
            <a:ext cx="5268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 지도 </a:t>
            </a:r>
            <a:r>
              <a:rPr lang="en-US" altLang="ko-KR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3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시작하기</a:t>
            </a:r>
            <a:endParaRPr sz="900"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9600" y="1856399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제작할 앱 아이콘 설정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앱 이름 설정</a:t>
            </a:r>
            <a: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75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사업자명</a:t>
            </a: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설정 후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저장 클릭</a:t>
            </a: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앱 아이콘 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앱의 정체성을 나타낸 이미지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앱 이름 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제작할 애플리케이션 이름 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(ex. DIY Map)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사업자명</a:t>
            </a: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표시할 사업자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회사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r>
              <a:rPr lang="ko-KR" altLang="en-US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이름 </a:t>
            </a:r>
            <a:r>
              <a:rPr lang="en-US" altLang="ko-KR" sz="1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(ex. Sullivan Project)</a:t>
            </a:r>
            <a:b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33963" y="-1"/>
            <a:ext cx="2365375" cy="6858000"/>
            <a:chOff x="10667926" y="-1"/>
            <a:chExt cx="4730749" cy="13716000"/>
          </a:xfrm>
        </p:grpSpPr>
        <p:cxnSp>
          <p:nvCxnSpPr>
            <p:cNvPr id="124" name="Google Shape;124;p4"/>
            <p:cNvCxnSpPr/>
            <p:nvPr/>
          </p:nvCxnSpPr>
          <p:spPr>
            <a:xfrm flipH="1">
              <a:off x="10667926" y="-1"/>
              <a:ext cx="10500" cy="13716000"/>
            </a:xfrm>
            <a:prstGeom prst="straightConnector1">
              <a:avLst/>
            </a:prstGeom>
            <a:noFill/>
            <a:ln w="25400" cap="flat" cmpd="sng">
              <a:solidFill>
                <a:srgbClr val="FE4E7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25" name="Google Shape;125;p4"/>
            <p:cNvSpPr txBox="1"/>
            <p:nvPr/>
          </p:nvSpPr>
          <p:spPr>
            <a:xfrm>
              <a:off x="11057975" y="1066800"/>
              <a:ext cx="4340700" cy="12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내용이 여기를 넘지 않도록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120000"/>
                </a:lnSpc>
                <a:buClr>
                  <a:srgbClr val="6A7780"/>
                </a:buClr>
                <a:buSzPts val="3500"/>
              </a:pPr>
              <a:r>
                <a:rPr lang="en-US" sz="1500">
                  <a:solidFill>
                    <a:srgbClr val="FE4E7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주의해주세요!</a:t>
              </a:r>
              <a:endParaRPr sz="1500">
                <a:solidFill>
                  <a:srgbClr val="FE4E7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" name="Google Shape;118;p4">
            <a:extLst>
              <a:ext uri="{FF2B5EF4-FFF2-40B4-BE49-F238E27FC236}">
                <a16:creationId xmlns:a16="http://schemas.microsoft.com/office/drawing/2014/main" id="{AB190D8E-5D9E-5347-AA68-A87D022FEB7F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C3A12-A579-4247-A452-D7DB63BD8CFF}"/>
              </a:ext>
            </a:extLst>
          </p:cNvPr>
          <p:cNvSpPr txBox="1"/>
          <p:nvPr/>
        </p:nvSpPr>
        <p:spPr>
          <a:xfrm>
            <a:off x="7623309" y="4738818"/>
            <a:ext cx="19527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카카오 </a:t>
            </a:r>
            <a:r>
              <a:rPr kumimoji="1" lang="en-US" altLang="ko-KR" sz="1500" dirty="0"/>
              <a:t>API </a:t>
            </a:r>
            <a:r>
              <a:rPr kumimoji="1" lang="ko-KR" altLang="en-US" sz="1500" dirty="0"/>
              <a:t>홈페이지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41AB21-9FF3-EC41-8540-2BD33321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65" y="1300953"/>
            <a:ext cx="408305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와이드스크린</PresentationFormat>
  <Paragraphs>49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Helvetica Neue</vt:lpstr>
      <vt:lpstr>Helvetica Neue Light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</cp:revision>
  <dcterms:created xsi:type="dcterms:W3CDTF">2020-11-22T14:49:37Z</dcterms:created>
  <dcterms:modified xsi:type="dcterms:W3CDTF">2020-11-22T14:55:10Z</dcterms:modified>
</cp:coreProperties>
</file>